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7" r:id="rId11"/>
    <p:sldId id="329" r:id="rId12"/>
    <p:sldId id="309" r:id="rId13"/>
    <p:sldId id="325" r:id="rId14"/>
    <p:sldId id="326" r:id="rId15"/>
    <p:sldId id="333" r:id="rId16"/>
    <p:sldId id="299" r:id="rId17"/>
    <p:sldId id="331" r:id="rId18"/>
    <p:sldId id="318" r:id="rId19"/>
    <p:sldId id="328" r:id="rId20"/>
    <p:sldId id="321" r:id="rId21"/>
    <p:sldId id="322" r:id="rId22"/>
    <p:sldId id="302" r:id="rId23"/>
    <p:sldId id="323" r:id="rId24"/>
    <p:sldId id="303" r:id="rId25"/>
    <p:sldId id="32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/>
    <p:restoredTop sz="73678" autoAdjust="0"/>
  </p:normalViewPr>
  <p:slideViewPr>
    <p:cSldViewPr snapToGrid="0" snapToObjects="1">
      <p:cViewPr varScale="1">
        <p:scale>
          <a:sx n="63" d="100"/>
          <a:sy n="63" d="100"/>
        </p:scale>
        <p:origin x="1565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24/01/2021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explicação.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As explicações servem para guiar o utilizador pela aplicação dando o próximo objetivo e explicação o objetivo comprido.</a:t>
            </a:r>
            <a:br>
              <a:rPr lang="pt-PT" noProof="0" dirty="0"/>
            </a:br>
            <a:r>
              <a:rPr lang="pt-PT" noProof="0" dirty="0"/>
              <a:t>A Dica aparece se passado um minuto se o  utilizador não conseguir cumprir um determinado objetivo 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 err="1"/>
              <a:t>Video</a:t>
            </a:r>
            <a:r>
              <a:rPr lang="pt-PT" noProof="0"/>
              <a:t>….</a:t>
            </a:r>
            <a:br>
              <a:rPr lang="pt-PT" noProof="0"/>
            </a:br>
            <a:br>
              <a:rPr lang="pt-PT" noProof="0"/>
            </a:br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3741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teste tem como objetivo medir a aplicação em termos 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especialmente em termos de aceitação, se gostam da aplicação e se percebem a interface</a:t>
            </a:r>
          </a:p>
          <a:p>
            <a:r>
              <a:rPr lang="pt-PT" dirty="0"/>
              <a:t>Perceber comos os utilizador interagem com a aplicação, ou seja como seguram o tablet e como interagem, e se preferem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portrait</a:t>
            </a:r>
            <a:r>
              <a:rPr lang="pt-PT" dirty="0"/>
              <a:t> </a:t>
            </a:r>
            <a:r>
              <a:rPr lang="pt-PT"/>
              <a:t>orientation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9804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tinha entre 19-25 anos e 20% entre 26-40 anos de idade. Em termos</a:t>
            </a:r>
          </a:p>
          <a:p>
            <a:r>
              <a:rPr lang="pt-PT" dirty="0"/>
              <a:t>de habilitações académicas, 45% tinha a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user experience questionnaire,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especialmente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pt-PT" noProof="0" dirty="0"/>
              <a:t>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, </a:t>
            </a:r>
            <a:r>
              <a:rPr lang="pt-PT" dirty="0"/>
              <a:t>estimulação e inovação</a:t>
            </a: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tabela, pode se ver a média,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Além dos documentos entregues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 e estas versão, juntamente com o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 pretendemos facilitar a entrada no projeto dos próximos aluno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proximos</a:t>
            </a:r>
            <a:r>
              <a:rPr lang="en-US" dirty="0"/>
              <a:t> </a:t>
            </a:r>
            <a:r>
              <a:rPr lang="en-US" dirty="0" err="1"/>
              <a:t>passos</a:t>
            </a:r>
            <a:r>
              <a:rPr lang="en-US" dirty="0"/>
              <a:t> da </a:t>
            </a:r>
            <a:r>
              <a:rPr lang="en-US" dirty="0" err="1"/>
              <a:t>tese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Relção</a:t>
            </a:r>
            <a:r>
              <a:rPr lang="en-US" dirty="0"/>
              <a:t> da </a:t>
            </a:r>
            <a:r>
              <a:rPr lang="en-US" dirty="0" err="1"/>
              <a:t>groussura</a:t>
            </a:r>
            <a:r>
              <a:rPr lang="en-US" dirty="0"/>
              <a:t> do e-bean com a </a:t>
            </a:r>
            <a:r>
              <a:rPr lang="en-US" dirty="0" err="1"/>
              <a:t>intensidade</a:t>
            </a:r>
            <a:r>
              <a:rPr lang="en-US" dirty="0"/>
              <a:t> e </a:t>
            </a:r>
            <a:r>
              <a:rPr lang="en-US" dirty="0" err="1"/>
              <a:t>tensão</a:t>
            </a:r>
            <a:endParaRPr lang="en-US" dirty="0"/>
          </a:p>
          <a:p>
            <a:r>
              <a:rPr lang="en-US" dirty="0"/>
              <a:t>BLE – Motor </a:t>
            </a:r>
            <a:r>
              <a:rPr lang="en-US" dirty="0" err="1"/>
              <a:t>ampola</a:t>
            </a:r>
            <a:r>
              <a:rPr lang="en-US" dirty="0"/>
              <a:t> – </a:t>
            </a:r>
            <a:r>
              <a:rPr lang="en-US" dirty="0" err="1"/>
              <a:t>Completar</a:t>
            </a:r>
            <a:r>
              <a:rPr lang="en-US" dirty="0"/>
              <a:t> o </a:t>
            </a:r>
            <a:r>
              <a:rPr lang="en-US" dirty="0" err="1"/>
              <a:t>ciculo</a:t>
            </a:r>
            <a:r>
              <a:rPr lang="en-US" dirty="0"/>
              <a:t> de </a:t>
            </a:r>
            <a:r>
              <a:rPr lang="en-US" dirty="0" err="1"/>
              <a:t>interatividade</a:t>
            </a:r>
            <a:r>
              <a:rPr lang="en-US" dirty="0"/>
              <a:t> –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interativa</a:t>
            </a:r>
            <a:r>
              <a:rPr lang="en-US" dirty="0"/>
              <a:t> 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imersiva</a:t>
            </a:r>
            <a:endParaRPr lang="en-US" dirty="0"/>
          </a:p>
          <a:p>
            <a:r>
              <a:rPr lang="en-US" dirty="0" err="1"/>
              <a:t>Segurar</a:t>
            </a:r>
            <a:r>
              <a:rPr lang="en-US" dirty="0"/>
              <a:t> no tablet no sitio </a:t>
            </a:r>
            <a:r>
              <a:rPr lang="en-US" dirty="0" err="1"/>
              <a:t>certo</a:t>
            </a:r>
            <a:endParaRPr lang="en-US" dirty="0"/>
          </a:p>
          <a:p>
            <a:r>
              <a:rPr lang="en-US" dirty="0" err="1"/>
              <a:t>Trabalho</a:t>
            </a:r>
            <a:r>
              <a:rPr lang="en-US" dirty="0"/>
              <a:t> do </a:t>
            </a:r>
            <a:r>
              <a:rPr lang="en-US" dirty="0" err="1"/>
              <a:t>artista</a:t>
            </a:r>
            <a:r>
              <a:rPr lang="en-US" dirty="0"/>
              <a:t> da UI , com padding </a:t>
            </a:r>
            <a:r>
              <a:rPr lang="en-US" dirty="0" err="1"/>
              <a:t>amrgins</a:t>
            </a:r>
            <a:r>
              <a:rPr lang="en-US" dirty="0"/>
              <a:t> que fonts e </a:t>
            </a:r>
            <a:r>
              <a:rPr lang="en-US" dirty="0" err="1"/>
              <a:t>quando</a:t>
            </a:r>
            <a:r>
              <a:rPr lang="en-US" dirty="0"/>
              <a:t> usar, </a:t>
            </a:r>
            <a:r>
              <a:rPr lang="en-US" dirty="0" err="1"/>
              <a:t>tamanhos</a:t>
            </a:r>
            <a:r>
              <a:rPr lang="en-US" dirty="0"/>
              <a:t> e </a:t>
            </a:r>
            <a:r>
              <a:rPr lang="en-US" dirty="0" err="1"/>
              <a:t>cors</a:t>
            </a:r>
            <a:endParaRPr lang="en-US" dirty="0"/>
          </a:p>
          <a:p>
            <a:br>
              <a:rPr lang="en-US" dirty="0"/>
            </a:b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penultimo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a </a:t>
            </a:r>
            <a:r>
              <a:rPr lang="en-US" dirty="0" err="1"/>
              <a:t>necessidade</a:t>
            </a:r>
            <a:r>
              <a:rPr lang="en-US" dirty="0"/>
              <a:t> de </a:t>
            </a:r>
            <a:r>
              <a:rPr lang="en-US" dirty="0" err="1"/>
              <a:t>destinguir</a:t>
            </a:r>
            <a:r>
              <a:rPr lang="en-US" dirty="0"/>
              <a:t> dentro das </a:t>
            </a:r>
            <a:r>
              <a:rPr lang="en-US" dirty="0" err="1"/>
              <a:t>funcionalidades</a:t>
            </a:r>
            <a:r>
              <a:rPr lang="en-US" dirty="0"/>
              <a:t> da </a:t>
            </a:r>
            <a:r>
              <a:rPr lang="en-US" dirty="0" err="1"/>
              <a:t>aplicação</a:t>
            </a:r>
            <a:r>
              <a:rPr lang="en-US" dirty="0"/>
              <a:t> que </a:t>
            </a:r>
            <a:r>
              <a:rPr lang="en-US" dirty="0" err="1"/>
              <a:t>obejto</a:t>
            </a:r>
            <a:r>
              <a:rPr lang="en-US" dirty="0"/>
              <a:t> </a:t>
            </a:r>
            <a:r>
              <a:rPr lang="en-US" dirty="0" err="1"/>
              <a:t>estamos</a:t>
            </a:r>
            <a:r>
              <a:rPr lang="en-US" dirty="0"/>
              <a:t> a </a:t>
            </a:r>
            <a:r>
              <a:rPr lang="en-US" dirty="0" err="1"/>
              <a:t>falar</a:t>
            </a:r>
            <a:r>
              <a:rPr lang="en-US" dirty="0"/>
              <a:t>, por </a:t>
            </a:r>
            <a:r>
              <a:rPr lang="en-US" dirty="0" err="1"/>
              <a:t>exemplo</a:t>
            </a:r>
            <a:r>
              <a:rPr lang="en-US" dirty="0"/>
              <a:t> no BLE, </a:t>
            </a:r>
            <a:r>
              <a:rPr lang="en-US" dirty="0" err="1"/>
              <a:t>entao</a:t>
            </a:r>
            <a:r>
              <a:rPr lang="en-US" dirty="0"/>
              <a:t> </a:t>
            </a:r>
            <a:r>
              <a:rPr lang="en-US" dirty="0" err="1"/>
              <a:t>criamos</a:t>
            </a:r>
            <a:r>
              <a:rPr lang="en-US" dirty="0"/>
              <a:t> a </a:t>
            </a:r>
            <a:r>
              <a:rPr lang="en-US" dirty="0" err="1"/>
              <a:t>a</a:t>
            </a:r>
            <a:r>
              <a:rPr lang="en-US" dirty="0"/>
              <a:t> base de dados para </a:t>
            </a:r>
            <a:r>
              <a:rPr lang="en-US" dirty="0" err="1"/>
              <a:t>gerir</a:t>
            </a:r>
            <a:r>
              <a:rPr lang="en-US" dirty="0"/>
              <a:t> e </a:t>
            </a:r>
            <a:r>
              <a:rPr lang="en-US" dirty="0" err="1"/>
              <a:t>diminuir</a:t>
            </a:r>
            <a:r>
              <a:rPr lang="en-US" dirty="0"/>
              <a:t> a </a:t>
            </a:r>
            <a:r>
              <a:rPr lang="en-US" dirty="0" err="1"/>
              <a:t>probabilidade</a:t>
            </a:r>
            <a:r>
              <a:rPr lang="en-US" dirty="0"/>
              <a:t> de </a:t>
            </a:r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semanticos</a:t>
            </a:r>
            <a:endParaRPr lang="en-US" dirty="0"/>
          </a:p>
          <a:p>
            <a:r>
              <a:rPr lang="en-US" dirty="0"/>
              <a:t>O ultimo </a:t>
            </a:r>
            <a:r>
              <a:rPr lang="en-US" dirty="0" err="1"/>
              <a:t>tem</a:t>
            </a:r>
            <a:r>
              <a:rPr lang="en-US" dirty="0"/>
              <a:t> haver com </a:t>
            </a:r>
            <a:r>
              <a:rPr lang="en-US" dirty="0" err="1"/>
              <a:t>customização</a:t>
            </a:r>
            <a:r>
              <a:rPr lang="en-US" dirty="0"/>
              <a:t>, que </a:t>
            </a:r>
            <a:r>
              <a:rPr lang="en-US" dirty="0" err="1"/>
              <a:t>retiramos</a:t>
            </a:r>
            <a:r>
              <a:rPr lang="en-US" dirty="0"/>
              <a:t> do related work que era algo </a:t>
            </a:r>
            <a:r>
              <a:rPr lang="en-US" dirty="0" err="1"/>
              <a:t>bastante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para o </a:t>
            </a:r>
            <a:r>
              <a:rPr lang="en-US" dirty="0" err="1"/>
              <a:t>utilizador</a:t>
            </a:r>
            <a:r>
              <a:rPr lang="en-US" dirty="0"/>
              <a:t>, </a:t>
            </a:r>
            <a:r>
              <a:rPr lang="en-US" dirty="0" err="1"/>
              <a:t>então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de </a:t>
            </a:r>
            <a:r>
              <a:rPr lang="en-US" dirty="0" err="1"/>
              <a:t>customizar</a:t>
            </a:r>
            <a:r>
              <a:rPr lang="en-US" dirty="0"/>
              <a:t> as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passas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explicações</a:t>
            </a:r>
            <a:r>
              <a:rPr lang="en-US" dirty="0"/>
              <a:t> e </a:t>
            </a:r>
            <a:r>
              <a:rPr lang="en-US" dirty="0" err="1"/>
              <a:t>dicas</a:t>
            </a:r>
            <a:r>
              <a:rPr lang="en-US" dirty="0"/>
              <a:t> </a:t>
            </a:r>
            <a:r>
              <a:rPr lang="en-US" dirty="0" err="1"/>
              <a:t>conforme</a:t>
            </a:r>
            <a:r>
              <a:rPr lang="en-US" dirty="0"/>
              <a:t> o </a:t>
            </a:r>
            <a:r>
              <a:rPr lang="en-US" dirty="0" err="1"/>
              <a:t>conhecimento</a:t>
            </a:r>
            <a:r>
              <a:rPr lang="en-US" dirty="0"/>
              <a:t> do </a:t>
            </a:r>
            <a:r>
              <a:rPr lang="en-US" dirty="0" err="1"/>
              <a:t>mesmo</a:t>
            </a:r>
            <a:r>
              <a:rPr lang="en-US" dirty="0"/>
              <a:t>. Tal e qual </a:t>
            </a:r>
            <a:r>
              <a:rPr lang="en-US" dirty="0" err="1"/>
              <a:t>como</a:t>
            </a:r>
            <a:r>
              <a:rPr lang="en-US" dirty="0"/>
              <a:t> se </a:t>
            </a:r>
            <a:r>
              <a:rPr lang="en-US" dirty="0" err="1"/>
              <a:t>escolhe</a:t>
            </a:r>
            <a:r>
              <a:rPr lang="en-US" dirty="0"/>
              <a:t> a </a:t>
            </a:r>
            <a:r>
              <a:rPr lang="en-US" dirty="0" err="1"/>
              <a:t>dificuldade</a:t>
            </a:r>
            <a:r>
              <a:rPr lang="en-US" dirty="0"/>
              <a:t> de um </a:t>
            </a:r>
            <a:r>
              <a:rPr lang="en-US" dirty="0" err="1"/>
              <a:t>jogo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destas aplicações e das conclusões obtidas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direita. E tem como objetivo mostrar que os eletrões são manipulais através de um campo magnético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fizemos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, depois convertemos o trabalho para a versão Android, onde tivemos também em consideração o feedback recebido nos testes em </a:t>
            </a:r>
            <a:r>
              <a:rPr lang="pt-PT" noProof="0" dirty="0" err="1"/>
              <a:t>WebGL</a:t>
            </a:r>
            <a:r>
              <a:rPr lang="pt-PT" noProof="0" dirty="0"/>
              <a:t>. Nesta versão além de adicionarmos a experiencia com o raio catódico mudamos algumas parte chave, em termos globais da aplicação.</a:t>
            </a:r>
          </a:p>
          <a:p>
            <a:endParaRPr lang="pt-PT" noProof="0" dirty="0"/>
          </a:p>
          <a:p>
            <a:r>
              <a:rPr lang="pt-PT" noProof="0" dirty="0"/>
              <a:t>Como disseminações do </a:t>
            </a:r>
            <a:r>
              <a:rPr lang="pt-PT" noProof="0" dirty="0" err="1"/>
              <a:t>museum</a:t>
            </a:r>
            <a:r>
              <a:rPr lang="pt-PT" noProof="0" dirty="0"/>
              <a:t> participamos em visitas guiadas e mostramos o trabalho num encontro da cultura organizado pela Universidade de lisboa, o que nos ajudou a perceber como os visitantes se comportam e interagem dentro do museu e receber feedback de outras pessoas ligadas a preservação da cultura, o que foi bastante gratificante para o projeto.</a:t>
            </a:r>
          </a:p>
          <a:p>
            <a:br>
              <a:rPr lang="pt-PT" noProof="0" dirty="0"/>
            </a:br>
            <a:r>
              <a:rPr lang="pt-PT" noProof="0" dirty="0"/>
              <a:t>Fizemos ainda o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técnico,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 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 a fazer coisas básicas mas importantes no projeto.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r>
              <a:rPr lang="en-US" dirty="0"/>
              <a:t>. E para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precisavamos</a:t>
            </a:r>
            <a:r>
              <a:rPr lang="en-US" dirty="0"/>
              <a:t> de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espaço</a:t>
            </a:r>
            <a:r>
              <a:rPr lang="en-US" dirty="0"/>
              <a:t> no </a:t>
            </a:r>
            <a:r>
              <a:rPr lang="en-US" dirty="0" err="1"/>
              <a:t>ecrã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eltrões</a:t>
            </a:r>
            <a:r>
              <a:rPr lang="en-US" dirty="0"/>
              <a:t>  </a:t>
            </a:r>
            <a:r>
              <a:rPr lang="en-US" dirty="0" err="1"/>
              <a:t>aumentado</a:t>
            </a:r>
            <a:r>
              <a:rPr lang="en-US" dirty="0"/>
              <a:t> é 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azul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transparente</a:t>
            </a:r>
            <a:r>
              <a:rPr lang="en-US" dirty="0"/>
              <a:t> </a:t>
            </a:r>
            <a:r>
              <a:rPr lang="en-US" dirty="0" err="1"/>
              <a:t>explenfica</a:t>
            </a:r>
            <a:r>
              <a:rPr lang="en-US" dirty="0"/>
              <a:t> o </a:t>
            </a:r>
            <a:r>
              <a:rPr lang="en-US" dirty="0" err="1"/>
              <a:t>comportamento</a:t>
            </a:r>
            <a:r>
              <a:rPr lang="en-US" dirty="0"/>
              <a:t> do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eletrões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realidade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visivel</a:t>
            </a:r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Falando muito rapidamente dos testes em </a:t>
            </a:r>
            <a:r>
              <a:rPr lang="pt-PT" dirty="0" err="1"/>
              <a:t>WebGL</a:t>
            </a:r>
            <a:r>
              <a:rPr lang="pt-PT" dirty="0"/>
              <a:t>, Partilhamos o teste através da internet em diferentes grupos e redes sociais, ao todos tivemos 35 pessoas a finalizarem o nosso jogo.</a:t>
            </a:r>
            <a:br>
              <a:rPr lang="pt-PT" dirty="0"/>
            </a:br>
            <a:r>
              <a:rPr lang="pt-PT" dirty="0"/>
              <a:t>Do </a:t>
            </a:r>
            <a:r>
              <a:rPr lang="en-US" dirty="0"/>
              <a:t>User experience questionnaire que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r>
              <a:rPr lang="en-US" dirty="0"/>
              <a:t>, </a:t>
            </a:r>
            <a:r>
              <a:rPr lang="pt-PT" dirty="0"/>
              <a:t>pode se ver que a aplicação teve bons resultados. </a:t>
            </a:r>
            <a:br>
              <a:rPr lang="pt-PT" dirty="0"/>
            </a:br>
            <a:r>
              <a:rPr lang="pt-PT" dirty="0"/>
              <a:t>A representação do campo elétrico foi bastante bem aceite, mas a do campo magnético precisa de ser melhorada, no entanto nos não melhoramos porque esta representação não foi feita por nos e não havia maneira de a mudar no resto da aplicação. Por isso por motivos de consistência, deixamos estar. A interface foi bem aceite pelos utilizadores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no teste </a:t>
            </a:r>
            <a:r>
              <a:rPr lang="en-US" dirty="0" err="1"/>
              <a:t>em</a:t>
            </a:r>
            <a:r>
              <a:rPr lang="en-US"/>
              <a:t> WebGL </a:t>
            </a:r>
            <a:r>
              <a:rPr lang="en-US" dirty="0"/>
              <a:t>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rUf_wBCiMk?feature=oembed" TargetMode="Externa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5900" spc="-100" dirty="0" err="1"/>
              <a:t>Evaluation</a:t>
            </a:r>
            <a:r>
              <a:rPr lang="en-US" sz="5900" spc="-100" dirty="0"/>
              <a:t> Results</a:t>
            </a:r>
          </a:p>
        </p:txBody>
      </p:sp>
      <p:pic>
        <p:nvPicPr>
          <p:cNvPr id="10" name="Marcador de Posição de Conteúdo 4" descr="Uma imagem com texto, ClipArt&#10;&#10;Descrição gerada automaticamente">
            <a:extLst>
              <a:ext uri="{FF2B5EF4-FFF2-40B4-BE49-F238E27FC236}">
                <a16:creationId xmlns:a16="http://schemas.microsoft.com/office/drawing/2014/main" id="{95CF115A-919E-478E-8EAC-5F659EAC6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11" y="543780"/>
            <a:ext cx="5265593" cy="3185684"/>
          </a:xfrm>
          <a:prstGeom prst="rect">
            <a:avLst/>
          </a:prstGeom>
        </p:spPr>
      </p:pic>
      <p:sp>
        <p:nvSpPr>
          <p:cNvPr id="12" name="Marcador de Posição de Conteúdo 2">
            <a:extLst>
              <a:ext uri="{FF2B5EF4-FFF2-40B4-BE49-F238E27FC236}">
                <a16:creationId xmlns:a16="http://schemas.microsoft.com/office/drawing/2014/main" id="{B4112CBA-F22B-4F28-97AC-CF804C96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683" y="543781"/>
            <a:ext cx="5770627" cy="222228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en-US" dirty="0"/>
              <a:t> User completed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electric field well accepted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magnetic field needs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UI was well accepted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534" r="4454"/>
          <a:stretch/>
        </p:blipFill>
        <p:spPr>
          <a:xfrm>
            <a:off x="3770494" y="484632"/>
            <a:ext cx="5236226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pic>
        <p:nvPicPr>
          <p:cNvPr id="3" name="Multimédia Online 2" title="Cathode Ray-Model Target-Faraday Museum-UserTest">
            <a:hlinkClick r:id="" action="ppaction://media"/>
            <a:extLst>
              <a:ext uri="{FF2B5EF4-FFF2-40B4-BE49-F238E27FC236}">
                <a16:creationId xmlns:a16="http://schemas.microsoft.com/office/drawing/2014/main" id="{2869490F-C529-47B3-8931-586B3F73E7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3582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</a:t>
            </a:r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2C43-37E8-4C19-ABD6-750BBDC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9C53123-6619-4B34-969C-1B8AA4C8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the User Experience of the app</a:t>
            </a:r>
          </a:p>
          <a:p>
            <a:pPr lvl="1"/>
            <a:r>
              <a:rPr lang="en-US" dirty="0"/>
              <a:t>acceptance </a:t>
            </a:r>
          </a:p>
          <a:p>
            <a:pPr lvl="1"/>
            <a:r>
              <a:rPr lang="en-US" dirty="0"/>
              <a:t>Enjoyable</a:t>
            </a:r>
          </a:p>
          <a:p>
            <a:pPr lvl="1"/>
            <a:r>
              <a:rPr lang="en-US" dirty="0"/>
              <a:t>Understandable UI</a:t>
            </a:r>
          </a:p>
          <a:p>
            <a:r>
              <a:rPr lang="en-US" dirty="0"/>
              <a:t>Interactions gestures </a:t>
            </a:r>
          </a:p>
          <a:p>
            <a:r>
              <a:rPr lang="en-US" dirty="0"/>
              <a:t>Landscape or Portrait orientation.</a:t>
            </a:r>
          </a:p>
        </p:txBody>
      </p:sp>
    </p:spTree>
    <p:extLst>
      <p:ext uri="{BB962C8B-B14F-4D97-AF65-F5344CB8AC3E}">
        <p14:creationId xmlns:p14="http://schemas.microsoft.com/office/powerpoint/2010/main" val="119701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Work developed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IST’ Faraday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Work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Developed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developed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</a:p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2217</Words>
  <Application>Microsoft Office PowerPoint</Application>
  <PresentationFormat>Ecrã Panorâmico</PresentationFormat>
  <Paragraphs>192</Paragraphs>
  <Slides>26</Slides>
  <Notes>20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Work Developed</vt:lpstr>
      <vt:lpstr>Work developed</vt:lpstr>
      <vt:lpstr>WebGL App</vt:lpstr>
      <vt:lpstr>App overview</vt:lpstr>
      <vt:lpstr>Evaluation Results</vt:lpstr>
      <vt:lpstr>Android App</vt:lpstr>
      <vt:lpstr>Technical aspects </vt:lpstr>
      <vt:lpstr>App overview</vt:lpstr>
      <vt:lpstr>App overview</vt:lpstr>
      <vt:lpstr>video</vt:lpstr>
      <vt:lpstr>Android Evaluation</vt:lpstr>
      <vt:lpstr>Objective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Toscan0</dc:creator>
  <cp:lastModifiedBy>Toscan0</cp:lastModifiedBy>
  <cp:revision>6</cp:revision>
  <dcterms:created xsi:type="dcterms:W3CDTF">2021-01-22T15:27:08Z</dcterms:created>
  <dcterms:modified xsi:type="dcterms:W3CDTF">2021-01-24T02:29:21Z</dcterms:modified>
</cp:coreProperties>
</file>

<file path=docProps/thumbnail.jpeg>
</file>